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7F5"/>
    <a:srgbClr val="04A7E1"/>
    <a:srgbClr val="90D307"/>
    <a:srgbClr val="FD6315"/>
    <a:srgbClr val="041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124-D9A1-4CA6-9D76-ACC630316F8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FC76-9C4E-4EFD-9CC7-00729BD9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3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124-D9A1-4CA6-9D76-ACC630316F8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FC76-9C4E-4EFD-9CC7-00729BD9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124-D9A1-4CA6-9D76-ACC630316F8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FC76-9C4E-4EFD-9CC7-00729BD9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6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124-D9A1-4CA6-9D76-ACC630316F8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FC76-9C4E-4EFD-9CC7-00729BD9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04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124-D9A1-4CA6-9D76-ACC630316F8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FC76-9C4E-4EFD-9CC7-00729BD9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9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124-D9A1-4CA6-9D76-ACC630316F8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FC76-9C4E-4EFD-9CC7-00729BD9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124-D9A1-4CA6-9D76-ACC630316F8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FC76-9C4E-4EFD-9CC7-00729BD9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0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124-D9A1-4CA6-9D76-ACC630316F8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FC76-9C4E-4EFD-9CC7-00729BD9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124-D9A1-4CA6-9D76-ACC630316F8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FC76-9C4E-4EFD-9CC7-00729BD9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3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124-D9A1-4CA6-9D76-ACC630316F8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FC76-9C4E-4EFD-9CC7-00729BD9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7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124-D9A1-4CA6-9D76-ACC630316F8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FC76-9C4E-4EFD-9CC7-00729BD9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2124-D9A1-4CA6-9D76-ACC630316F8D}" type="datetimeFigureOut">
              <a:rPr lang="en-GB" smtClean="0"/>
              <a:t>03/09/2017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FC76-9C4E-4EFD-9CC7-00729BD94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4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tiff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95" y="5108222"/>
            <a:ext cx="1093354" cy="6114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91" y="3618612"/>
            <a:ext cx="2844275" cy="3240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5866" y="2981549"/>
            <a:ext cx="573267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Took part in Outdoor Classroom Day</a:t>
            </a:r>
          </a:p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 on </a:t>
            </a:r>
            <a:r>
              <a:rPr lang="en-GB" sz="20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12 October 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2017</a:t>
            </a:r>
          </a:p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to celebrate outdoor learning and play!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0062" y="1299919"/>
            <a:ext cx="3927011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b="1" dirty="0">
                <a:solidFill>
                  <a:srgbClr val="04A7E1"/>
                </a:solidFill>
                <a:latin typeface="Londrina Solid" panose="02000506000000020003" pitchFamily="2" charset="0"/>
                <a:cs typeface="Arial" panose="020B0604020202020204" pitchFamily="34" charset="0"/>
              </a:rPr>
              <a:t>THIS IS TO CERTIFY THAT</a:t>
            </a:r>
            <a:endParaRPr lang="en-GB" sz="3200" dirty="0">
              <a:latin typeface="Londrina Solid" panose="02000506000000020003" pitchFamily="2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"/>
            <a:ext cx="3822878" cy="2036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3870"/>
            <a:ext cx="7200378" cy="2205743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009017" y="2753821"/>
            <a:ext cx="63263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621129"/>
              </p:ext>
            </p:extLst>
          </p:nvPr>
        </p:nvGraphicFramePr>
        <p:xfrm>
          <a:off x="4079248" y="9144881"/>
          <a:ext cx="15557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7" imgW="1555560" imgH="464400" progId="Package">
                  <p:embed/>
                </p:oleObj>
              </mc:Choice>
              <mc:Fallback>
                <p:oleObj name="Packager Shell Object" showAsIcon="1" r:id="rId7" imgW="1555560" imgH="464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9248" y="9144881"/>
                        <a:ext cx="15557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5" y="5240707"/>
            <a:ext cx="2168099" cy="48908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09407" y="4346056"/>
            <a:ext cx="5732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 Nick Gardner | Co-Founder and CEO | Project Dirt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538" y="5247217"/>
            <a:ext cx="3153461" cy="15847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0260">
            <a:off x="9273278" y="285549"/>
            <a:ext cx="3151550" cy="28216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4036">
            <a:off x="10282551" y="1723752"/>
            <a:ext cx="484187" cy="587076"/>
          </a:xfrm>
          <a:prstGeom prst="rect">
            <a:avLst/>
          </a:prstGeom>
        </p:spPr>
      </p:pic>
      <p:pic>
        <p:nvPicPr>
          <p:cNvPr id="17" name="Content Placeholder 3" descr="nick signature.jpg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68" t="55922" r="27154" b="22413"/>
          <a:stretch/>
        </p:blipFill>
        <p:spPr>
          <a:xfrm rot="10800000">
            <a:off x="5367419" y="4005651"/>
            <a:ext cx="1888683" cy="68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98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Londrina Solid</vt:lpstr>
      <vt:lpstr>Office Theme</vt:lpstr>
      <vt:lpstr>Packager Shell Object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York</dc:creator>
  <cp:lastModifiedBy>Claire Colvine</cp:lastModifiedBy>
  <cp:revision>42</cp:revision>
  <dcterms:created xsi:type="dcterms:W3CDTF">2016-04-21T15:34:08Z</dcterms:created>
  <dcterms:modified xsi:type="dcterms:W3CDTF">2017-09-03T15:47:56Z</dcterms:modified>
</cp:coreProperties>
</file>